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6" r:id="rId3"/>
    <p:sldId id="300" r:id="rId4"/>
    <p:sldId id="257" r:id="rId5"/>
    <p:sldId id="301" r:id="rId6"/>
    <p:sldId id="258" r:id="rId7"/>
    <p:sldId id="302" r:id="rId8"/>
    <p:sldId id="259" r:id="rId9"/>
    <p:sldId id="303" r:id="rId10"/>
    <p:sldId id="260" r:id="rId11"/>
    <p:sldId id="304" r:id="rId12"/>
    <p:sldId id="261" r:id="rId13"/>
    <p:sldId id="305" r:id="rId14"/>
    <p:sldId id="262" r:id="rId15"/>
    <p:sldId id="306" r:id="rId16"/>
    <p:sldId id="263" r:id="rId17"/>
    <p:sldId id="307" r:id="rId18"/>
    <p:sldId id="264" r:id="rId19"/>
    <p:sldId id="308" r:id="rId20"/>
    <p:sldId id="265" r:id="rId21"/>
    <p:sldId id="309" r:id="rId22"/>
    <p:sldId id="266" r:id="rId23"/>
    <p:sldId id="310" r:id="rId24"/>
    <p:sldId id="267" r:id="rId25"/>
    <p:sldId id="311" r:id="rId26"/>
    <p:sldId id="268" r:id="rId27"/>
    <p:sldId id="312" r:id="rId28"/>
    <p:sldId id="269" r:id="rId29"/>
    <p:sldId id="313" r:id="rId30"/>
    <p:sldId id="270" r:id="rId31"/>
    <p:sldId id="314" r:id="rId32"/>
    <p:sldId id="271" r:id="rId33"/>
    <p:sldId id="315" r:id="rId34"/>
    <p:sldId id="272" r:id="rId35"/>
    <p:sldId id="316" r:id="rId36"/>
    <p:sldId id="273" r:id="rId37"/>
    <p:sldId id="317" r:id="rId38"/>
    <p:sldId id="274" r:id="rId39"/>
    <p:sldId id="318" r:id="rId40"/>
    <p:sldId id="275" r:id="rId41"/>
    <p:sldId id="319" r:id="rId42"/>
    <p:sldId id="276" r:id="rId43"/>
    <p:sldId id="320" r:id="rId44"/>
    <p:sldId id="277" r:id="rId45"/>
    <p:sldId id="321" r:id="rId46"/>
    <p:sldId id="278" r:id="rId47"/>
    <p:sldId id="323" r:id="rId48"/>
    <p:sldId id="279" r:id="rId49"/>
    <p:sldId id="324" r:id="rId50"/>
    <p:sldId id="280" r:id="rId51"/>
    <p:sldId id="325" r:id="rId52"/>
    <p:sldId id="281" r:id="rId53"/>
    <p:sldId id="322" r:id="rId54"/>
    <p:sldId id="282" r:id="rId55"/>
    <p:sldId id="326" r:id="rId56"/>
    <p:sldId id="283" r:id="rId57"/>
    <p:sldId id="327" r:id="rId58"/>
    <p:sldId id="284" r:id="rId59"/>
    <p:sldId id="328" r:id="rId60"/>
    <p:sldId id="285" r:id="rId61"/>
    <p:sldId id="329" r:id="rId62"/>
    <p:sldId id="286" r:id="rId63"/>
    <p:sldId id="330" r:id="rId64"/>
    <p:sldId id="287" r:id="rId65"/>
    <p:sldId id="331" r:id="rId66"/>
    <p:sldId id="288" r:id="rId67"/>
    <p:sldId id="332" r:id="rId68"/>
    <p:sldId id="289" r:id="rId69"/>
    <p:sldId id="333" r:id="rId70"/>
    <p:sldId id="290" r:id="rId71"/>
    <p:sldId id="334" r:id="rId72"/>
    <p:sldId id="291" r:id="rId73"/>
    <p:sldId id="335" r:id="rId74"/>
    <p:sldId id="292" r:id="rId75"/>
    <p:sldId id="336" r:id="rId76"/>
    <p:sldId id="293" r:id="rId77"/>
    <p:sldId id="337" r:id="rId78"/>
    <p:sldId id="294" r:id="rId79"/>
    <p:sldId id="338" r:id="rId80"/>
    <p:sldId id="295" r:id="rId81"/>
    <p:sldId id="339" r:id="rId82"/>
    <p:sldId id="296" r:id="rId83"/>
    <p:sldId id="343" r:id="rId84"/>
    <p:sldId id="297" r:id="rId85"/>
    <p:sldId id="341" r:id="rId86"/>
    <p:sldId id="298" r:id="rId87"/>
    <p:sldId id="342" r:id="rId8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25-9-2011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25-9-2011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25-9-2011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25-9-2011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25-9-2011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25-9-2011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25-9-2011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25-9-2011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25-9-2011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25-9-2011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25-9-2011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8F0FA-503B-447F-A02E-6BF1D880434F}" type="datetimeFigureOut">
              <a:rPr lang="nl-NL" smtClean="0"/>
              <a:pPr/>
              <a:t>25-9-2011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 descr="DSCF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bo-r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780928"/>
            <a:ext cx="6087437" cy="205813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brez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3068960"/>
            <a:ext cx="6408712" cy="2114875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cebe_mi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975498"/>
            <a:ext cx="3888432" cy="3920569"/>
          </a:xfrm>
        </p:spPr>
      </p:pic>
    </p:spTree>
  </p:cSld>
  <p:clrMapOvr>
    <a:masterClrMapping/>
  </p:clrMapOvr>
  <p:transition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cemex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2954645"/>
            <a:ext cx="6552728" cy="1797319"/>
          </a:xfrm>
        </p:spPr>
      </p:pic>
    </p:spTree>
  </p:cSld>
  <p:clrMapOvr>
    <a:masterClrMapping/>
  </p:clrMapOvr>
  <p:transition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4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1" y="1600201"/>
            <a:ext cx="6552729" cy="4914547"/>
          </a:xfrm>
        </p:spPr>
      </p:pic>
    </p:spTree>
  </p:cSld>
  <p:clrMapOvr>
    <a:masterClrMapping/>
  </p:clrMapOvr>
  <p:transition advTm="5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cuijp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122508"/>
            <a:ext cx="4896544" cy="3199076"/>
          </a:xfrm>
        </p:spPr>
      </p:pic>
    </p:spTree>
  </p:cSld>
  <p:clrMapOvr>
    <a:masterClrMapping/>
  </p:clrMapOvr>
  <p:transition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4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rts_gro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7865376" cy="337690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efensi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0108" y="2492896"/>
            <a:ext cx="5910559" cy="2880319"/>
          </a:xfrm>
        </p:spPr>
      </p:pic>
    </p:spTree>
  </p:cSld>
  <p:clrMapOvr>
    <a:masterClrMapping/>
  </p:clrMapOvr>
  <p:transition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foto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2066" y="1600200"/>
            <a:ext cx="6059867" cy="4525963"/>
          </a:xfrm>
        </p:spPr>
      </p:pic>
    </p:spTree>
  </p:cSld>
  <p:clrMapOvr>
    <a:masterClrMapping/>
  </p:clrMapOvr>
  <p:transition advTm="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innisse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7080" y="3284985"/>
            <a:ext cx="6705007" cy="1152128"/>
          </a:xfrm>
        </p:spPr>
      </p:pic>
    </p:spTree>
  </p:cSld>
  <p:clrMapOvr>
    <a:masterClrMapping/>
  </p:clrMapOvr>
  <p:transition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foto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2223" y="1600200"/>
            <a:ext cx="6059554" cy="4525963"/>
          </a:xfrm>
        </p:spPr>
      </p:pic>
    </p:spTree>
  </p:cSld>
  <p:clrMapOvr>
    <a:masterClrMapping/>
  </p:clrMapOvr>
  <p:transition advTm="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elc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1" y="2465266"/>
            <a:ext cx="7210515" cy="2691926"/>
          </a:xfrm>
        </p:spPr>
      </p:pic>
    </p:spTree>
  </p:cSld>
  <p:clrMapOvr>
    <a:masterClrMapping/>
  </p:clrMapOvr>
  <p:transition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tank_lampensteunen_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eed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6729" y="2708920"/>
            <a:ext cx="5268878" cy="2160240"/>
          </a:xfrm>
        </p:spPr>
      </p:pic>
    </p:spTree>
  </p:cSld>
  <p:clrMapOvr>
    <a:masterClrMapping/>
  </p:clrMapOvr>
  <p:transition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5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elz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7644" y="2780928"/>
            <a:ext cx="6258640" cy="2232248"/>
          </a:xfrm>
        </p:spPr>
      </p:pic>
    </p:spTree>
  </p:cSld>
  <p:clrMapOvr>
    <a:masterClrMapping/>
  </p:clrMapOvr>
  <p:transition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7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Sherman-Harskamp-Piet-Peters 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elzen_gron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5333" y="3068960"/>
            <a:ext cx="6133334" cy="1656184"/>
          </a:xfrm>
        </p:spPr>
      </p:pic>
    </p:spTree>
  </p:cSld>
  <p:clrMapOvr>
    <a:masterClrMapping/>
  </p:clrMapOvr>
  <p:transition advTm="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 descr="IMG_18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gedo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9" y="3184173"/>
            <a:ext cx="4416490" cy="1324947"/>
          </a:xfrm>
        </p:spPr>
      </p:pic>
    </p:spTree>
  </p:cSld>
  <p:clrMapOvr>
    <a:masterClrMapping/>
  </p:clrMapOvr>
  <p:transition advTm="5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8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5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ho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9024" y="2060848"/>
            <a:ext cx="4025952" cy="4065315"/>
          </a:xfrm>
        </p:spPr>
      </p:pic>
    </p:spTree>
  </p:cSld>
  <p:clrMapOvr>
    <a:masterClrMapping/>
  </p:clrMapOvr>
  <p:transition advTm="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hub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3068960"/>
            <a:ext cx="4032448" cy="1411357"/>
          </a:xfrm>
        </p:spPr>
      </p:pic>
    </p:spTree>
  </p:cSld>
  <p:clrMapOvr>
    <a:masterClrMapping/>
  </p:clrMapOvr>
  <p:transition advTm="5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8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5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jak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9650" y="2686844"/>
            <a:ext cx="6365492" cy="2758380"/>
          </a:xfrm>
        </p:spPr>
      </p:pic>
    </p:spTree>
  </p:cSld>
  <p:clrMapOvr>
    <a:masterClrMapping/>
  </p:clrMapOvr>
  <p:transition advTm="5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8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benthu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060848"/>
            <a:ext cx="8288318" cy="2898646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jp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946182"/>
            <a:ext cx="3816424" cy="3907727"/>
          </a:xfrm>
        </p:spPr>
      </p:pic>
    </p:spTree>
  </p:cSld>
  <p:clrMapOvr>
    <a:masterClrMapping/>
  </p:clrMapOvr>
  <p:transition advTm="5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8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5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keld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2478129"/>
            <a:ext cx="4464496" cy="2961145"/>
          </a:xfrm>
        </p:spPr>
      </p:pic>
    </p:spTree>
  </p:cSld>
  <p:clrMapOvr>
    <a:masterClrMapping/>
  </p:clrMapOvr>
  <p:transition advTm="5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8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5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kuene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8984" y="2636913"/>
            <a:ext cx="6414852" cy="2448272"/>
          </a:xfrm>
        </p:spPr>
      </p:pic>
    </p:spTree>
  </p:cSld>
  <p:clrMapOvr>
    <a:masterClrMapping/>
  </p:clrMapOvr>
  <p:transition advTm="5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ip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558924"/>
            <a:ext cx="3312368" cy="4416491"/>
          </a:xfrm>
        </p:spPr>
      </p:pic>
    </p:spTree>
  </p:cSld>
  <p:clrMapOvr>
    <a:masterClrMapping/>
  </p:clrMapOvr>
  <p:transition advTm="5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museumzich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3" y="2971962"/>
            <a:ext cx="6931099" cy="1825190"/>
          </a:xfrm>
        </p:spPr>
      </p:pic>
    </p:spTree>
  </p:cSld>
  <p:clrMapOvr>
    <a:masterClrMapping/>
  </p:clrMapOvr>
  <p:transition advTm="5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nedschroe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833" y="3140968"/>
            <a:ext cx="7320268" cy="1512168"/>
          </a:xfrm>
        </p:spPr>
      </p:pic>
    </p:spTree>
  </p:cSld>
  <p:clrMapOvr>
    <a:masterClrMapping/>
  </p:clrMapOvr>
  <p:transition advTm="5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8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5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niele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6974" y="3068960"/>
            <a:ext cx="7150795" cy="1584176"/>
          </a:xfrm>
        </p:spPr>
      </p:pic>
    </p:spTree>
  </p:cSld>
  <p:clrMapOvr>
    <a:masterClrMapping/>
  </p:clrMapOvr>
  <p:transition advTm="5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19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niele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7769" y="3212976"/>
            <a:ext cx="7314672" cy="1417921"/>
          </a:xfrm>
        </p:spPr>
      </p:pic>
    </p:spTree>
  </p:cSld>
  <p:clrMapOvr>
    <a:masterClrMapping/>
  </p:clrMapOvr>
  <p:transition advTm="5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papegaa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2053979"/>
            <a:ext cx="4104456" cy="3437482"/>
          </a:xfrm>
        </p:spPr>
      </p:pic>
    </p:spTree>
  </p:cSld>
  <p:clrMapOvr>
    <a:masterClrMapping/>
  </p:clrMapOvr>
  <p:transition advTm="5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plaatdeur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5728" y="2060848"/>
            <a:ext cx="4292760" cy="3744415"/>
          </a:xfrm>
        </p:spPr>
      </p:pic>
    </p:spTree>
  </p:cSld>
  <p:clrMapOvr>
    <a:masterClrMapping/>
  </p:clrMapOvr>
  <p:transition advTm="5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berdex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62899" y="2204864"/>
            <a:ext cx="5301390" cy="1971591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plu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3994" y="2636912"/>
            <a:ext cx="7083667" cy="2448272"/>
          </a:xfrm>
        </p:spPr>
      </p:pic>
    </p:spTree>
  </p:cSld>
  <p:clrMapOvr>
    <a:masterClrMapping/>
  </p:clrMapOvr>
  <p:transition advTm="5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6454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5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pm-i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2468984"/>
            <a:ext cx="4320480" cy="2788395"/>
          </a:xfrm>
        </p:spPr>
      </p:pic>
    </p:spTree>
  </p:cSld>
  <p:clrMapOvr>
    <a:masterClrMapping/>
  </p:clrMapOvr>
  <p:transition advTm="5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schonewill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552634"/>
            <a:ext cx="5616624" cy="2555565"/>
          </a:xfrm>
        </p:spPr>
      </p:pic>
    </p:spTree>
  </p:cSld>
  <p:clrMapOvr>
    <a:masterClrMapping/>
  </p:clrMapOvr>
  <p:transition advTm="5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Foto0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advTm="5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smit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8347" y="2924944"/>
            <a:ext cx="6592282" cy="1872208"/>
          </a:xfrm>
        </p:spPr>
      </p:pic>
    </p:spTree>
  </p:cSld>
  <p:clrMapOvr>
    <a:masterClrMapping/>
  </p:clrMapOvr>
  <p:transition advTm="5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spiering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3356992"/>
            <a:ext cx="5688632" cy="815371"/>
          </a:xfrm>
        </p:spPr>
      </p:pic>
    </p:spTree>
  </p:cSld>
  <p:clrMapOvr>
    <a:masterClrMapping/>
  </p:clrMapOvr>
  <p:transition advTm="5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04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strov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995003"/>
            <a:ext cx="4034492" cy="3738253"/>
          </a:xfrm>
        </p:spPr>
      </p:pic>
    </p:spTree>
  </p:cSld>
  <p:clrMapOvr>
    <a:masterClrMapping/>
  </p:clrMapOvr>
  <p:transition advTm="5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terraq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2325360"/>
            <a:ext cx="7278462" cy="3047856"/>
          </a:xfrm>
        </p:spPr>
      </p:pic>
    </p:spTree>
  </p:cSld>
  <p:clrMapOvr>
    <a:masterClrMapping/>
  </p:clrMapOvr>
  <p:transition advTm="5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tk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6986" y="3212976"/>
            <a:ext cx="7824282" cy="1296143"/>
          </a:xfrm>
        </p:spPr>
      </p:pic>
    </p:spTree>
  </p:cSld>
  <p:clrMapOvr>
    <a:masterClrMapping/>
  </p:clrMapOvr>
  <p:transition advTm="5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turningtechni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1672" y="2204864"/>
            <a:ext cx="8150168" cy="3312368"/>
          </a:xfrm>
        </p:spPr>
      </p:pic>
    </p:spTree>
  </p:cSld>
  <p:clrMapOvr>
    <a:masterClrMapping/>
  </p:clrMapOvr>
  <p:transition advTm="5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uy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367815"/>
            <a:ext cx="7056784" cy="2616891"/>
          </a:xfrm>
        </p:spPr>
      </p:pic>
    </p:spTree>
  </p:cSld>
  <p:clrMapOvr>
    <a:masterClrMapping/>
  </p:clrMapOvr>
  <p:transition advTm="5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berkven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708920"/>
            <a:ext cx="8225658" cy="1363241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vennem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2204864"/>
            <a:ext cx="4896544" cy="3121547"/>
          </a:xfrm>
        </p:spPr>
      </p:pic>
    </p:spTree>
  </p:cSld>
  <p:clrMapOvr>
    <a:masterClrMapping/>
  </p:clrMapOvr>
  <p:transition advTm="5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1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vlo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2662566"/>
            <a:ext cx="5400600" cy="2196245"/>
          </a:xfrm>
        </p:spPr>
      </p:pic>
    </p:spTree>
  </p:cSld>
  <p:clrMapOvr>
    <a:masterClrMapping/>
  </p:clrMapOvr>
  <p:transition advTm="5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 descr="DSCF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vos_log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1785770"/>
            <a:ext cx="4392488" cy="3960068"/>
          </a:xfrm>
        </p:spPr>
      </p:pic>
    </p:spTree>
  </p:cSld>
  <p:clrMapOvr>
    <a:masterClrMapping/>
  </p:clrMapOvr>
  <p:transition advTm="5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Berly fleu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8390" y="2204864"/>
            <a:ext cx="5593930" cy="3418513"/>
          </a:xfrm>
        </p:spPr>
      </p:pic>
    </p:spTree>
  </p:cSld>
  <p:clrMapOvr>
    <a:masterClrMapping/>
  </p:clrMapOvr>
  <p:transition advTm="5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DSCF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1765" y="1600200"/>
            <a:ext cx="6780469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0</Words>
  <Application>Microsoft Office PowerPoint</Application>
  <PresentationFormat>Diavoorstelling (4:3)</PresentationFormat>
  <Paragraphs>0</Paragraphs>
  <Slides>87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87</vt:i4>
      </vt:variant>
    </vt:vector>
  </HeadingPairs>
  <TitlesOfParts>
    <vt:vector size="88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  <vt:lpstr>Dia 46</vt:lpstr>
      <vt:lpstr>Dia 47</vt:lpstr>
      <vt:lpstr>Dia 48</vt:lpstr>
      <vt:lpstr>Dia 49</vt:lpstr>
      <vt:lpstr>Dia 50</vt:lpstr>
      <vt:lpstr>Dia 51</vt:lpstr>
      <vt:lpstr>Dia 52</vt:lpstr>
      <vt:lpstr>Dia 53</vt:lpstr>
      <vt:lpstr>Dia 54</vt:lpstr>
      <vt:lpstr>Dia 55</vt:lpstr>
      <vt:lpstr>Dia 56</vt:lpstr>
      <vt:lpstr>Dia 57</vt:lpstr>
      <vt:lpstr>Dia 58</vt:lpstr>
      <vt:lpstr>Dia 59</vt:lpstr>
      <vt:lpstr>Dia 60</vt:lpstr>
      <vt:lpstr>Dia 61</vt:lpstr>
      <vt:lpstr>Dia 62</vt:lpstr>
      <vt:lpstr>Dia 63</vt:lpstr>
      <vt:lpstr>Dia 64</vt:lpstr>
      <vt:lpstr>Dia 65</vt:lpstr>
      <vt:lpstr>Dia 66</vt:lpstr>
      <vt:lpstr>Dia 67</vt:lpstr>
      <vt:lpstr>Dia 68</vt:lpstr>
      <vt:lpstr>Dia 69</vt:lpstr>
      <vt:lpstr>Dia 70</vt:lpstr>
      <vt:lpstr>Dia 71</vt:lpstr>
      <vt:lpstr>Dia 72</vt:lpstr>
      <vt:lpstr>Dia 73</vt:lpstr>
      <vt:lpstr>Dia 74</vt:lpstr>
      <vt:lpstr>Dia 75</vt:lpstr>
      <vt:lpstr>Dia 76</vt:lpstr>
      <vt:lpstr>Dia 77</vt:lpstr>
      <vt:lpstr>Dia 78</vt:lpstr>
      <vt:lpstr>Dia 79</vt:lpstr>
      <vt:lpstr>Dia 80</vt:lpstr>
      <vt:lpstr>Dia 81</vt:lpstr>
      <vt:lpstr>Dia 82</vt:lpstr>
      <vt:lpstr>Dia 83</vt:lpstr>
      <vt:lpstr>Dia 84</vt:lpstr>
      <vt:lpstr>Dia 85</vt:lpstr>
      <vt:lpstr>Dia 86</vt:lpstr>
      <vt:lpstr>Dia 87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1</dc:creator>
  <cp:lastModifiedBy>1</cp:lastModifiedBy>
  <cp:revision>35</cp:revision>
  <dcterms:created xsi:type="dcterms:W3CDTF">2011-09-24T19:04:06Z</dcterms:created>
  <dcterms:modified xsi:type="dcterms:W3CDTF">2011-09-25T17:43:02Z</dcterms:modified>
</cp:coreProperties>
</file>